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66" r:id="rId2"/>
    <p:sldMasterId id="2147483679" r:id="rId3"/>
    <p:sldMasterId id="2147483699" r:id="rId4"/>
    <p:sldMasterId id="2147483718" r:id="rId5"/>
    <p:sldMasterId id="2147483727" r:id="rId6"/>
    <p:sldMasterId id="2147483736" r:id="rId7"/>
    <p:sldMasterId id="2147483745" r:id="rId8"/>
  </p:sldMasterIdLst>
  <p:notesMasterIdLst>
    <p:notesMasterId r:id="rId20"/>
  </p:notesMasterIdLst>
  <p:handoutMasterIdLst>
    <p:handoutMasterId r:id="rId21"/>
  </p:handoutMasterIdLst>
  <p:sldIdLst>
    <p:sldId id="353" r:id="rId9"/>
    <p:sldId id="351" r:id="rId10"/>
    <p:sldId id="328" r:id="rId11"/>
    <p:sldId id="330" r:id="rId12"/>
    <p:sldId id="332" r:id="rId13"/>
    <p:sldId id="334" r:id="rId14"/>
    <p:sldId id="355" r:id="rId15"/>
    <p:sldId id="350" r:id="rId16"/>
    <p:sldId id="341" r:id="rId17"/>
    <p:sldId id="343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585" autoAdjust="0"/>
  </p:normalViewPr>
  <p:slideViewPr>
    <p:cSldViewPr>
      <p:cViewPr varScale="1">
        <p:scale>
          <a:sx n="73" d="100"/>
          <a:sy n="73" d="100"/>
        </p:scale>
        <p:origin x="66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F1AA5-A099-4C0E-82F6-6CC4CF982CEC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9D507-4505-4831-AF23-11555E6CA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8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11778-A56D-425D-95FD-06194EE5AA3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8D210-ECAB-4700-89CC-A5B59D29CE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8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D210-ECAB-4700-89CC-A5B59D29CE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Dialysis Outcomes and Practice Patterns Study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6699FF"/>
            </a:gs>
            <a:gs pos="100000">
              <a:srgbClr val="0009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65625"/>
            <a:ext cx="9144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Dialysis Outcomes and Practice Patterns Study</a:t>
            </a:r>
          </a:p>
        </p:txBody>
      </p:sp>
      <p:pic>
        <p:nvPicPr>
          <p:cNvPr id="9" name="Picture 4" descr="dopps_lin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3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4663" y="1447800"/>
            <a:ext cx="8194675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6699FF"/>
            </a:gs>
            <a:gs pos="100000">
              <a:srgbClr val="0009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Dialysis Outcomes and Practice Patterns Study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Dialysis Outcomes and Practice Patterns Study</a:t>
            </a:r>
          </a:p>
        </p:txBody>
      </p:sp>
      <p:pic>
        <p:nvPicPr>
          <p:cNvPr id="9" name="Picture 4" descr="dopps_lin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Dialysis Outcomes and Practice Patterns Study</a:t>
            </a:r>
          </a:p>
        </p:txBody>
      </p:sp>
      <p:pic>
        <p:nvPicPr>
          <p:cNvPr id="9" name="Picture 4" descr="dopps_lin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Dialysis Outcomes and Practice Patterns Study</a:t>
            </a:r>
          </a:p>
        </p:txBody>
      </p:sp>
      <p:pic>
        <p:nvPicPr>
          <p:cNvPr id="9" name="Picture 4" descr="dopps_lin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 t="12068" r="7500" b="12508"/>
          <a:stretch>
            <a:fillRect/>
          </a:stretch>
        </p:blipFill>
        <p:spPr bwMode="auto">
          <a:xfrm>
            <a:off x="1752600" y="304800"/>
            <a:ext cx="5638800" cy="190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66700" y="2011363"/>
            <a:ext cx="86487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Dialysis Outcomes and Practice Patterns Study</a:t>
            </a:r>
          </a:p>
        </p:txBody>
      </p:sp>
      <p:pic>
        <p:nvPicPr>
          <p:cNvPr id="9" name="Picture 4" descr="dopps_lin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7630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2" descr="Q:\Communications\website work\DOPPS.org\NewDOPPSLogoFiles\DOPPS\DOPPS_Outline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450"/>
            <a:ext cx="6400800" cy="252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7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+mj-lt"/>
              </a:defRPr>
            </a:lvl1pPr>
            <a:lvl2pPr>
              <a:defRPr sz="2300" b="1">
                <a:solidFill>
                  <a:schemeClr val="tx1"/>
                </a:solidFill>
                <a:latin typeface="+mj-lt"/>
              </a:defRPr>
            </a:lvl2pPr>
            <a:lvl3pPr>
              <a:defRPr sz="2000" b="1">
                <a:solidFill>
                  <a:schemeClr val="tx1"/>
                </a:solidFill>
                <a:latin typeface="+mj-lt"/>
              </a:defRPr>
            </a:lvl3pPr>
            <a:lvl4pPr>
              <a:defRPr sz="1800" b="1">
                <a:solidFill>
                  <a:schemeClr val="tx1"/>
                </a:solidFill>
                <a:latin typeface="+mj-lt"/>
              </a:defRPr>
            </a:lvl4pPr>
            <a:lvl5pPr>
              <a:buFont typeface="Arial" pitchFamily="34" charset="0"/>
              <a:buChar char="•"/>
              <a:defRPr sz="1800" b="1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7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396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62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81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280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38774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buFont typeface="Arial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6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65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 descr="dopps_line_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6553200"/>
            <a:ext cx="769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400" b="1" dirty="0"/>
              <a:t>1st Author et al. </a:t>
            </a:r>
            <a:r>
              <a:rPr lang="en-US" sz="1400" b="1" i="1" dirty="0"/>
              <a:t>Journal Title Abbreviation </a:t>
            </a:r>
            <a:r>
              <a:rPr lang="en-US" sz="1400" b="1" dirty="0" err="1"/>
              <a:t>Vol</a:t>
            </a:r>
            <a:r>
              <a:rPr lang="en-US" sz="1400" b="1" dirty="0"/>
              <a:t>#(Issue #):pgs, year</a:t>
            </a:r>
            <a:endParaRPr lang="en-US" sz="14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 descr="dopps_line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 descr="dopps_line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 descr="dopps_line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6413500"/>
            <a:ext cx="1143000" cy="368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2" descr="\\svr11\arbor\Communications\Approved text and graphics\logos\DOPPS logos\DOPPS_notext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47"/>
          <a:stretch/>
        </p:blipFill>
        <p:spPr bwMode="auto">
          <a:xfrm>
            <a:off x="76200" y="6524036"/>
            <a:ext cx="1143000" cy="25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90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3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DOPPS Practice Monitor</a:t>
            </a:r>
            <a:br>
              <a:rPr lang="en-US" dirty="0" smtClean="0"/>
            </a:br>
            <a:r>
              <a:rPr lang="en-US" dirty="0" smtClean="0"/>
              <a:t>Featured Measures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365625"/>
            <a:ext cx="87630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May 2021</a:t>
            </a:r>
          </a:p>
          <a:p>
            <a:pPr eaLnBrk="1" hangingPunct="1"/>
            <a:r>
              <a:rPr lang="en-US" dirty="0" smtClean="0"/>
              <a:t>(data through February 2021)</a:t>
            </a:r>
          </a:p>
        </p:txBody>
      </p:sp>
    </p:spTree>
    <p:extLst>
      <p:ext uri="{BB962C8B-B14F-4D97-AF65-F5344CB8AC3E}">
        <p14:creationId xmlns:p14="http://schemas.microsoft.com/office/powerpoint/2010/main" val="27625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304800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304800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4885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284885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284885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4885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668960" cy="619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0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304800"/>
            <a:ext cx="8668960" cy="6192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PPS_Grayscale">
  <a:themeElements>
    <a:clrScheme name="DOPPS_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3C3C3C"/>
      </a:accent1>
      <a:accent2>
        <a:srgbClr val="646464"/>
      </a:accent2>
      <a:accent3>
        <a:srgbClr val="969696"/>
      </a:accent3>
      <a:accent4>
        <a:srgbClr val="B2B2B2"/>
      </a:accent4>
      <a:accent5>
        <a:srgbClr val="DDDDDD"/>
      </a:accent5>
      <a:accent6>
        <a:srgbClr val="000000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PPS_WebGraphics">
  <a:themeElements>
    <a:clrScheme name="DOPPS_Presentation_Colors">
      <a:dk1>
        <a:srgbClr val="00097A"/>
      </a:dk1>
      <a:lt1>
        <a:srgbClr val="FFFFFF"/>
      </a:lt1>
      <a:dk2>
        <a:srgbClr val="00097A"/>
      </a:dk2>
      <a:lt2>
        <a:srgbClr val="FFFF00"/>
      </a:lt2>
      <a:accent1>
        <a:srgbClr val="FF66FF"/>
      </a:accent1>
      <a:accent2>
        <a:srgbClr val="00FFFF"/>
      </a:accent2>
      <a:accent3>
        <a:srgbClr val="FFFF00"/>
      </a:accent3>
      <a:accent4>
        <a:srgbClr val="66FF66"/>
      </a:accent4>
      <a:accent5>
        <a:srgbClr val="0070C0"/>
      </a:accent5>
      <a:accent6>
        <a:srgbClr val="B2B2B2"/>
      </a:accent6>
      <a:hlink>
        <a:srgbClr val="FFFF00"/>
      </a:hlink>
      <a:folHlink>
        <a:srgbClr val="66FF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OPPS_NoLogo">
  <a:themeElements>
    <a:clrScheme name="DOPPS_Presentation_Colors">
      <a:dk1>
        <a:srgbClr val="00097A"/>
      </a:dk1>
      <a:lt1>
        <a:srgbClr val="FFFFFF"/>
      </a:lt1>
      <a:dk2>
        <a:srgbClr val="00097A"/>
      </a:dk2>
      <a:lt2>
        <a:srgbClr val="FFFF00"/>
      </a:lt2>
      <a:accent1>
        <a:srgbClr val="FF66FF"/>
      </a:accent1>
      <a:accent2>
        <a:srgbClr val="00FFFF"/>
      </a:accent2>
      <a:accent3>
        <a:srgbClr val="FFFF00"/>
      </a:accent3>
      <a:accent4>
        <a:srgbClr val="66FF66"/>
      </a:accent4>
      <a:accent5>
        <a:srgbClr val="0070C0"/>
      </a:accent5>
      <a:accent6>
        <a:srgbClr val="B2B2B2"/>
      </a:accent6>
      <a:hlink>
        <a:srgbClr val="FFFF00"/>
      </a:hlink>
      <a:folHlink>
        <a:srgbClr val="66FF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OPPS_Print">
  <a:themeElements>
    <a:clrScheme name="DOPPS_Print">
      <a:dk1>
        <a:srgbClr val="000000"/>
      </a:dk1>
      <a:lt1>
        <a:srgbClr val="FBE797"/>
      </a:lt1>
      <a:dk2>
        <a:srgbClr val="000000"/>
      </a:dk2>
      <a:lt2>
        <a:srgbClr val="B4AF89"/>
      </a:lt2>
      <a:accent1>
        <a:srgbClr val="DB8E2E"/>
      </a:accent1>
      <a:accent2>
        <a:srgbClr val="8FBCE6"/>
      </a:accent2>
      <a:accent3>
        <a:srgbClr val="FDF1C9"/>
      </a:accent3>
      <a:accent4>
        <a:srgbClr val="000000"/>
      </a:accent4>
      <a:accent5>
        <a:srgbClr val="0070C0"/>
      </a:accent5>
      <a:accent6>
        <a:srgbClr val="B2B2B2"/>
      </a:accent6>
      <a:hlink>
        <a:srgbClr val="FFFF00"/>
      </a:hlink>
      <a:folHlink>
        <a:srgbClr val="66FF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OPPS_Poster">
  <a:themeElements>
    <a:clrScheme name="DOPPS_Poster">
      <a:dk1>
        <a:srgbClr val="000000"/>
      </a:dk1>
      <a:lt1>
        <a:srgbClr val="FFFFFF"/>
      </a:lt1>
      <a:dk2>
        <a:srgbClr val="394E70"/>
      </a:dk2>
      <a:lt2>
        <a:srgbClr val="FFFFFF"/>
      </a:lt2>
      <a:accent1>
        <a:srgbClr val="7DBFE9"/>
      </a:accent1>
      <a:accent2>
        <a:srgbClr val="EB9439"/>
      </a:accent2>
      <a:accent3>
        <a:srgbClr val="394E70"/>
      </a:accent3>
      <a:accent4>
        <a:srgbClr val="B1B83B"/>
      </a:accent4>
      <a:accent5>
        <a:srgbClr val="F9E79E"/>
      </a:accent5>
      <a:accent6>
        <a:srgbClr val="000000"/>
      </a:accent6>
      <a:hlink>
        <a:srgbClr val="EB9439"/>
      </a:hlink>
      <a:folHlink>
        <a:srgbClr val="394E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OPPS_DPM">
  <a:themeElements>
    <a:clrScheme name="DPM">
      <a:dk1>
        <a:srgbClr val="000000"/>
      </a:dk1>
      <a:lt1>
        <a:srgbClr val="FFFFFF"/>
      </a:lt1>
      <a:dk2>
        <a:srgbClr val="394E70"/>
      </a:dk2>
      <a:lt2>
        <a:srgbClr val="FFFFFF"/>
      </a:lt2>
      <a:accent1>
        <a:srgbClr val="8FBCE6"/>
      </a:accent1>
      <a:accent2>
        <a:srgbClr val="FBE797"/>
      </a:accent2>
      <a:accent3>
        <a:srgbClr val="DB8E2E"/>
      </a:accent3>
      <a:accent4>
        <a:srgbClr val="134679"/>
      </a:accent4>
      <a:accent5>
        <a:srgbClr val="B1B83B"/>
      </a:accent5>
      <a:accent6>
        <a:srgbClr val="B4AF8B"/>
      </a:accent6>
      <a:hlink>
        <a:srgbClr val="EE9714"/>
      </a:hlink>
      <a:folHlink>
        <a:srgbClr val="394E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OPPS_DPM_noLogo">
  <a:themeElements>
    <a:clrScheme name="DPM">
      <a:dk1>
        <a:srgbClr val="000000"/>
      </a:dk1>
      <a:lt1>
        <a:srgbClr val="FFFFFF"/>
      </a:lt1>
      <a:dk2>
        <a:srgbClr val="394E70"/>
      </a:dk2>
      <a:lt2>
        <a:srgbClr val="FFFFFF"/>
      </a:lt2>
      <a:accent1>
        <a:srgbClr val="8FBCE6"/>
      </a:accent1>
      <a:accent2>
        <a:srgbClr val="FBE797"/>
      </a:accent2>
      <a:accent3>
        <a:srgbClr val="DB8E2E"/>
      </a:accent3>
      <a:accent4>
        <a:srgbClr val="134679"/>
      </a:accent4>
      <a:accent5>
        <a:srgbClr val="B1B83B"/>
      </a:accent5>
      <a:accent6>
        <a:srgbClr val="B4AF8B"/>
      </a:accent6>
      <a:hlink>
        <a:srgbClr val="EE9714"/>
      </a:hlink>
      <a:folHlink>
        <a:srgbClr val="394E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DOPPS_Template">
  <a:themeElements>
    <a:clrScheme name="DOPPS_slides">
      <a:dk1>
        <a:srgbClr val="000000"/>
      </a:dk1>
      <a:lt1>
        <a:srgbClr val="FFFFFF"/>
      </a:lt1>
      <a:dk2>
        <a:srgbClr val="00447B"/>
      </a:dk2>
      <a:lt2>
        <a:srgbClr val="FFFFFF"/>
      </a:lt2>
      <a:accent1>
        <a:srgbClr val="7DBFE9"/>
      </a:accent1>
      <a:accent2>
        <a:srgbClr val="D67F19"/>
      </a:accent2>
      <a:accent3>
        <a:srgbClr val="00447B"/>
      </a:accent3>
      <a:accent4>
        <a:srgbClr val="7DCB63"/>
      </a:accent4>
      <a:accent5>
        <a:srgbClr val="AFB1B4"/>
      </a:accent5>
      <a:accent6>
        <a:srgbClr val="000000"/>
      </a:accent6>
      <a:hlink>
        <a:srgbClr val="EB9439"/>
      </a:hlink>
      <a:folHlink>
        <a:srgbClr val="394E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DOPPS_Template</Template>
  <TotalTime>1658</TotalTime>
  <Words>15</Words>
  <Application>Microsoft Office PowerPoint</Application>
  <PresentationFormat>On-screen Show (4:3)</PresentationFormat>
  <Paragraphs>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DOPPS_Grayscale</vt:lpstr>
      <vt:lpstr>DOPPS_WebGraphics</vt:lpstr>
      <vt:lpstr>DOPPS_NoLogo</vt:lpstr>
      <vt:lpstr>DOPPS_Print</vt:lpstr>
      <vt:lpstr>DOPPS_Poster</vt:lpstr>
      <vt:lpstr>DOPPS_DPM</vt:lpstr>
      <vt:lpstr>DOPPS_DPM_noLogo</vt:lpstr>
      <vt:lpstr>DOPPS_Template</vt:lpstr>
      <vt:lpstr>DOPPS Practice Monitor Featured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Slide Design</dc:title>
  <dc:creator>BAB</dc:creator>
  <cp:lastModifiedBy>Charlotte Tu</cp:lastModifiedBy>
  <cp:revision>213</cp:revision>
  <dcterms:created xsi:type="dcterms:W3CDTF">2011-06-28T01:32:48Z</dcterms:created>
  <dcterms:modified xsi:type="dcterms:W3CDTF">2021-05-21T15:12:45Z</dcterms:modified>
</cp:coreProperties>
</file>